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3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1"/>
    <p:restoredTop sz="94689"/>
  </p:normalViewPr>
  <p:slideViewPr>
    <p:cSldViewPr snapToGrid="0">
      <p:cViewPr>
        <p:scale>
          <a:sx n="63" d="100"/>
          <a:sy n="63" d="100"/>
        </p:scale>
        <p:origin x="98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8/4/22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2022/8/4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03C144F-34D8-7FE5-5698-C024ADA347FE}"/>
              </a:ext>
            </a:extLst>
          </p:cNvPr>
          <p:cNvGrpSpPr>
            <a:grpSpLocks noChangeAspect="1"/>
          </p:cNvGrpSpPr>
          <p:nvPr/>
        </p:nvGrpSpPr>
        <p:grpSpPr>
          <a:xfrm>
            <a:off x="557812" y="-347"/>
            <a:ext cx="11124000" cy="7354483"/>
            <a:chOff x="4886707" y="3062655"/>
            <a:chExt cx="13868714" cy="9169114"/>
          </a:xfrm>
        </p:grpSpPr>
        <p:pic>
          <p:nvPicPr>
            <p:cNvPr id="3" name="Picture 2" descr="A picture containing text, person&#10;&#10;Description automatically generated">
              <a:extLst>
                <a:ext uri="{FF2B5EF4-FFF2-40B4-BE49-F238E27FC236}">
                  <a16:creationId xmlns:a16="http://schemas.microsoft.com/office/drawing/2014/main" id="{57479703-CBE1-6D93-75D4-1EBB3163D5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rcRect l="29032" t="9531" r="45674" b="32117"/>
            <a:stretch/>
          </p:blipFill>
          <p:spPr>
            <a:xfrm>
              <a:off x="12104960" y="3062655"/>
              <a:ext cx="6650461" cy="9000000"/>
            </a:xfrm>
            <a:prstGeom prst="rect">
              <a:avLst/>
            </a:prstGeom>
          </p:spPr>
        </p:pic>
        <p:pic>
          <p:nvPicPr>
            <p:cNvPr id="4" name="Picture 3" descr="Icon&#10;&#10;Description automatically generated">
              <a:extLst>
                <a:ext uri="{FF2B5EF4-FFF2-40B4-BE49-F238E27FC236}">
                  <a16:creationId xmlns:a16="http://schemas.microsoft.com/office/drawing/2014/main" id="{8376DD24-909B-8324-EBD8-7061D6D5D3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249" t="8741" r="35968" b="18155"/>
            <a:stretch/>
          </p:blipFill>
          <p:spPr>
            <a:xfrm>
              <a:off x="4886707" y="3202631"/>
              <a:ext cx="7417850" cy="90291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64</cp:revision>
  <dcterms:created xsi:type="dcterms:W3CDTF">2017-08-04T08:27:17Z</dcterms:created>
  <dcterms:modified xsi:type="dcterms:W3CDTF">2022-08-04T01:54:58Z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2022-02-15T08:08:40Z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4f866d07-7430-430b-8b0d-9a3c5211308e</vt:lpwstr>
  </property>
  <property fmtid="{D5CDD505-2E9C-101B-9397-08002B2CF9AE}" pid="8" name="MSIP_Label_be298231-ee28-4c9e-9ffa-238d0040efda_ContentBits">
    <vt:lpwstr>0</vt:lpwstr>
  </property>
</Properties>
</file>

<file path=docProps/thumbnail.jpeg>
</file>